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9" r:id="rId5"/>
    <p:sldId id="260" r:id="rId6"/>
    <p:sldId id="268" r:id="rId7"/>
    <p:sldId id="265" r:id="rId8"/>
    <p:sldId id="266" r:id="rId9"/>
    <p:sldId id="267" r:id="rId10"/>
    <p:sldId id="276" r:id="rId11"/>
    <p:sldId id="270" r:id="rId12"/>
    <p:sldId id="271" r:id="rId13"/>
    <p:sldId id="272" r:id="rId14"/>
    <p:sldId id="273" r:id="rId15"/>
    <p:sldId id="274" r:id="rId16"/>
  </p:sldIdLst>
  <p:sldSz cx="12192000" cy="6858000"/>
  <p:notesSz cx="7104063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E073-0B86-4362-8DC8-C5F166283F46}" type="datetimeFigureOut">
              <a:rPr lang="nl-NL" smtClean="0"/>
              <a:t>21-12-2023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5199-9E28-4144-80BE-EEB315B47D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62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E073-0B86-4362-8DC8-C5F166283F46}" type="datetimeFigureOut">
              <a:rPr lang="nl-NL" smtClean="0"/>
              <a:t>21-12-2023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5199-9E28-4144-80BE-EEB315B47D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385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E073-0B86-4362-8DC8-C5F166283F46}" type="datetimeFigureOut">
              <a:rPr lang="nl-NL" smtClean="0"/>
              <a:t>21-12-2023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5199-9E28-4144-80BE-EEB315B47D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00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E073-0B86-4362-8DC8-C5F166283F46}" type="datetimeFigureOut">
              <a:rPr lang="nl-NL" smtClean="0"/>
              <a:t>21-12-2023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5199-9E28-4144-80BE-EEB315B47D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1608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E073-0B86-4362-8DC8-C5F166283F46}" type="datetimeFigureOut">
              <a:rPr lang="nl-NL" smtClean="0"/>
              <a:t>21-12-2023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5199-9E28-4144-80BE-EEB315B47D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138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E073-0B86-4362-8DC8-C5F166283F46}" type="datetimeFigureOut">
              <a:rPr lang="nl-NL" smtClean="0"/>
              <a:t>21-12-2023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5199-9E28-4144-80BE-EEB315B47D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69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E073-0B86-4362-8DC8-C5F166283F46}" type="datetimeFigureOut">
              <a:rPr lang="nl-NL" smtClean="0"/>
              <a:t>21-12-2023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5199-9E28-4144-80BE-EEB315B47D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043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E073-0B86-4362-8DC8-C5F166283F46}" type="datetimeFigureOut">
              <a:rPr lang="nl-NL" smtClean="0"/>
              <a:t>21-12-2023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5199-9E28-4144-80BE-EEB315B47D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147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E073-0B86-4362-8DC8-C5F166283F46}" type="datetimeFigureOut">
              <a:rPr lang="nl-NL" smtClean="0"/>
              <a:t>21-12-2023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5199-9E28-4144-80BE-EEB315B47D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60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E073-0B86-4362-8DC8-C5F166283F46}" type="datetimeFigureOut">
              <a:rPr lang="nl-NL" smtClean="0"/>
              <a:t>21-12-2023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5199-9E28-4144-80BE-EEB315B47D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0049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E073-0B86-4362-8DC8-C5F166283F46}" type="datetimeFigureOut">
              <a:rPr lang="nl-NL" smtClean="0"/>
              <a:t>21-12-2023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5199-9E28-4144-80BE-EEB315B47D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5784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E073-0B86-4362-8DC8-C5F166283F46}" type="datetimeFigureOut">
              <a:rPr lang="nl-NL" smtClean="0"/>
              <a:t>21-12-2023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F5199-9E28-4144-80BE-EEB315B47D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794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6" y="575183"/>
            <a:ext cx="9599054" cy="599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05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fotolijst, verven, kunst, overdekt&#10;&#10;Automatisch gegenereerde beschrijving">
            <a:extLst>
              <a:ext uri="{FF2B5EF4-FFF2-40B4-BE49-F238E27FC236}">
                <a16:creationId xmlns="" xmlns:a16="http://schemas.microsoft.com/office/drawing/2014/main" id="{0BEF6B8F-5268-210B-651F-B12718A52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98" y="0"/>
            <a:ext cx="8318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6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63" y="271272"/>
            <a:ext cx="8782305" cy="65867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3399" y="5261165"/>
            <a:ext cx="6477001" cy="1325563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Zo hoog kwam het water</a:t>
            </a:r>
          </a:p>
        </p:txBody>
      </p:sp>
    </p:spTree>
    <p:extLst>
      <p:ext uri="{BB962C8B-B14F-4D97-AF65-F5344CB8AC3E}">
        <p14:creationId xmlns:p14="http://schemas.microsoft.com/office/powerpoint/2010/main" val="3970011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9179" y="969940"/>
            <a:ext cx="6729211" cy="5046908"/>
          </a:xfrm>
        </p:spPr>
      </p:pic>
    </p:spTree>
    <p:extLst>
      <p:ext uri="{BB962C8B-B14F-4D97-AF65-F5344CB8AC3E}">
        <p14:creationId xmlns:p14="http://schemas.microsoft.com/office/powerpoint/2010/main" val="2954093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55" y="365125"/>
            <a:ext cx="8459690" cy="6344768"/>
          </a:xfrm>
        </p:spPr>
      </p:pic>
    </p:spTree>
    <p:extLst>
      <p:ext uri="{BB962C8B-B14F-4D97-AF65-F5344CB8AC3E}">
        <p14:creationId xmlns:p14="http://schemas.microsoft.com/office/powerpoint/2010/main" val="855597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24" y="365125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2717613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4113" y="973643"/>
            <a:ext cx="6449738" cy="4837304"/>
          </a:xfrm>
        </p:spPr>
      </p:pic>
    </p:spTree>
    <p:extLst>
      <p:ext uri="{BB962C8B-B14F-4D97-AF65-F5344CB8AC3E}">
        <p14:creationId xmlns:p14="http://schemas.microsoft.com/office/powerpoint/2010/main" val="3691448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25" y="566670"/>
            <a:ext cx="9365950" cy="5872767"/>
          </a:xfrm>
        </p:spPr>
      </p:pic>
    </p:spTree>
    <p:extLst>
      <p:ext uri="{BB962C8B-B14F-4D97-AF65-F5344CB8AC3E}">
        <p14:creationId xmlns:p14="http://schemas.microsoft.com/office/powerpoint/2010/main" val="1483552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2161342" y="262093"/>
            <a:ext cx="7240236" cy="6417889"/>
          </a:xfrm>
        </p:spPr>
      </p:pic>
    </p:spTree>
    <p:extLst>
      <p:ext uri="{BB962C8B-B14F-4D97-AF65-F5344CB8AC3E}">
        <p14:creationId xmlns:p14="http://schemas.microsoft.com/office/powerpoint/2010/main" val="260490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6" y="365125"/>
            <a:ext cx="9880506" cy="6078828"/>
          </a:xfrm>
        </p:spPr>
      </p:pic>
    </p:spTree>
    <p:extLst>
      <p:ext uri="{BB962C8B-B14F-4D97-AF65-F5344CB8AC3E}">
        <p14:creationId xmlns:p14="http://schemas.microsoft.com/office/powerpoint/2010/main" val="95744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53" y="1442435"/>
            <a:ext cx="9617293" cy="4242194"/>
          </a:xfrm>
        </p:spPr>
      </p:pic>
    </p:spTree>
    <p:extLst>
      <p:ext uri="{BB962C8B-B14F-4D97-AF65-F5344CB8AC3E}">
        <p14:creationId xmlns:p14="http://schemas.microsoft.com/office/powerpoint/2010/main" val="2157460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06" y="120711"/>
            <a:ext cx="8731876" cy="6614141"/>
          </a:xfrm>
        </p:spPr>
      </p:pic>
    </p:spTree>
    <p:extLst>
      <p:ext uri="{BB962C8B-B14F-4D97-AF65-F5344CB8AC3E}">
        <p14:creationId xmlns:p14="http://schemas.microsoft.com/office/powerpoint/2010/main" val="179136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gebouw, boom, tekening&#10;&#10;Automatisch gegenereerde beschrijving">
            <a:extLst>
              <a:ext uri="{FF2B5EF4-FFF2-40B4-BE49-F238E27FC236}">
                <a16:creationId xmlns="" xmlns:a16="http://schemas.microsoft.com/office/drawing/2014/main" id="{5E281B00-CD38-0E90-94CD-87AD3F9A5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1087"/>
          <a:stretch/>
        </p:blipFill>
        <p:spPr>
          <a:xfrm>
            <a:off x="1588655" y="382948"/>
            <a:ext cx="9130145" cy="6092104"/>
          </a:xfrm>
        </p:spPr>
      </p:pic>
    </p:spTree>
    <p:extLst>
      <p:ext uri="{BB962C8B-B14F-4D97-AF65-F5344CB8AC3E}">
        <p14:creationId xmlns:p14="http://schemas.microsoft.com/office/powerpoint/2010/main" val="3268050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boom, hemel, gebouw&#10;&#10;Automatisch gegenereerde beschrijving">
            <a:extLst>
              <a:ext uri="{FF2B5EF4-FFF2-40B4-BE49-F238E27FC236}">
                <a16:creationId xmlns="" xmlns:a16="http://schemas.microsoft.com/office/drawing/2014/main" id="{4A8D0CCE-3E0C-9986-21C3-B30B9696D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r="1174"/>
          <a:stretch/>
        </p:blipFill>
        <p:spPr>
          <a:xfrm>
            <a:off x="1588654" y="603602"/>
            <a:ext cx="9005455" cy="5870801"/>
          </a:xfrm>
        </p:spPr>
      </p:pic>
    </p:spTree>
    <p:extLst>
      <p:ext uri="{BB962C8B-B14F-4D97-AF65-F5344CB8AC3E}">
        <p14:creationId xmlns:p14="http://schemas.microsoft.com/office/powerpoint/2010/main" val="1181090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gebouw, overdekt, zwart-wit&#10;&#10;Automatisch gegenereerde beschrijving">
            <a:extLst>
              <a:ext uri="{FF2B5EF4-FFF2-40B4-BE49-F238E27FC236}">
                <a16:creationId xmlns="" xmlns:a16="http://schemas.microsoft.com/office/drawing/2014/main" id="{41474F4F-14B4-EB4B-DB75-5A44AEAAF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r="1445" b="1839"/>
          <a:stretch/>
        </p:blipFill>
        <p:spPr>
          <a:xfrm>
            <a:off x="1459346" y="468890"/>
            <a:ext cx="9254836" cy="5920220"/>
          </a:xfrm>
        </p:spPr>
      </p:pic>
    </p:spTree>
    <p:extLst>
      <p:ext uri="{BB962C8B-B14F-4D97-AF65-F5344CB8AC3E}">
        <p14:creationId xmlns:p14="http://schemas.microsoft.com/office/powerpoint/2010/main" val="2913380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5</Words>
  <Application>Microsoft Office PowerPoint</Application>
  <PresentationFormat>Breedbeeld</PresentationFormat>
  <Paragraphs>1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Zo hoog kwam het water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Boelhouwer</dc:creator>
  <cp:lastModifiedBy>Sonja Brouwer</cp:lastModifiedBy>
  <cp:revision>22</cp:revision>
  <cp:lastPrinted>2023-12-06T09:57:31Z</cp:lastPrinted>
  <dcterms:created xsi:type="dcterms:W3CDTF">2014-05-09T09:46:00Z</dcterms:created>
  <dcterms:modified xsi:type="dcterms:W3CDTF">2023-12-21T13:06:19Z</dcterms:modified>
</cp:coreProperties>
</file>